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1" r:id="rId6"/>
    <p:sldId id="282" r:id="rId7"/>
    <p:sldId id="281" r:id="rId8"/>
    <p:sldId id="280" r:id="rId9"/>
    <p:sldId id="279" r:id="rId10"/>
    <p:sldId id="277" r:id="rId11"/>
    <p:sldId id="278" r:id="rId12"/>
    <p:sldId id="274" r:id="rId13"/>
    <p:sldId id="275" r:id="rId14"/>
    <p:sldId id="276" r:id="rId15"/>
    <p:sldId id="269" r:id="rId16"/>
    <p:sldId id="270" r:id="rId17"/>
    <p:sldId id="271" r:id="rId18"/>
    <p:sldId id="272" r:id="rId19"/>
    <p:sldId id="273" r:id="rId20"/>
    <p:sldId id="268" r:id="rId21"/>
    <p:sldId id="262" r:id="rId22"/>
    <p:sldId id="263" r:id="rId23"/>
    <p:sldId id="264" r:id="rId24"/>
    <p:sldId id="265" r:id="rId25"/>
    <p:sldId id="266" r:id="rId26"/>
    <p:sldId id="267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614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648F4-4CBA-40E5-BF80-3AF66ECC8F91}" type="datetimeFigureOut">
              <a:rPr lang="en-US" smtClean="0"/>
              <a:pPr/>
              <a:t>2/6/2013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56BDD-63CF-4060-93FC-398A6B3FF0C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pnsn.org/seismograms/nn17-ehz-uw-01/nn17-ehz-uw-01-2012-10-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8801100" cy="660082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1676400" y="19812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67000" y="1524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43434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76800" y="1828800"/>
            <a:ext cx="27432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Located Event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Possible Event </a:t>
            </a:r>
          </a:p>
        </p:txBody>
      </p:sp>
      <p:sp>
        <p:nvSpPr>
          <p:cNvPr id="8" name="Oval 7"/>
          <p:cNvSpPr/>
          <p:nvPr/>
        </p:nvSpPr>
        <p:spPr>
          <a:xfrm>
            <a:off x="5029200" y="1905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29200" y="23622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3040711">
            <a:off x="5140541" y="4596460"/>
            <a:ext cx="14201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Quarry Noise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11/02/2012: NN19 Z</a:t>
            </a:r>
            <a:endParaRPr lang="en-US" sz="1600" dirty="0"/>
          </a:p>
        </p:txBody>
      </p:sp>
      <p:pic>
        <p:nvPicPr>
          <p:cNvPr id="4" name="Picture 6" descr="http://www.pnsn.org/seismograms/nn19-ehz-uw-01/nn19-ehz-uw-01-2012-11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096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11/03/2012 (Sat): NN19 Z</a:t>
            </a:r>
            <a:endParaRPr lang="en-US" sz="1600" dirty="0"/>
          </a:p>
        </p:txBody>
      </p:sp>
      <p:pic>
        <p:nvPicPr>
          <p:cNvPr id="31746" name="Picture 2" descr="http://www.pnsn.org/seismograms/nn19-ehz-uw-01/nn19-ehz-uw-01-2012-11-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906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11/04/2012 (Sun): NN19 Z</a:t>
            </a:r>
            <a:endParaRPr lang="en-US" sz="1600" dirty="0"/>
          </a:p>
        </p:txBody>
      </p:sp>
      <p:pic>
        <p:nvPicPr>
          <p:cNvPr id="4" name="Picture 2" descr="http://www.pnsn.org/seismograms/nn19-ehz-uw-01/nn19-ehz-uw-01-2012-11-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11/05/2012 (Mon): NN19 Z</a:t>
            </a:r>
            <a:endParaRPr lang="en-US" sz="1600" dirty="0"/>
          </a:p>
        </p:txBody>
      </p:sp>
      <p:pic>
        <p:nvPicPr>
          <p:cNvPr id="7172" name="Picture 4" descr="http://www.pnsn.org/seismograms/nn19-ehz-uw-01/nn19-ehz-uw-01-2012-11-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7620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11/05/2012: NN19 Z</a:t>
            </a:r>
            <a:endParaRPr lang="en-US" sz="1600" dirty="0"/>
          </a:p>
        </p:txBody>
      </p:sp>
      <p:pic>
        <p:nvPicPr>
          <p:cNvPr id="7172" name="Picture 4" descr="http://www.pnsn.org/seismograms/nn19-ehz-uw-01/nn19-ehz-uw-01-2012-11-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7620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11/06/2012: NN19 Z</a:t>
            </a:r>
            <a:endParaRPr lang="en-US" sz="1600" dirty="0"/>
          </a:p>
        </p:txBody>
      </p:sp>
      <p:pic>
        <p:nvPicPr>
          <p:cNvPr id="29698" name="Picture 2" descr="http://www.pnsn.org/seismograms/nn19-ehz-uw-01/nn19-ehz-uw-01-2012-11-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8382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11/07/2012: NN19 Z</a:t>
            </a:r>
            <a:br>
              <a:rPr lang="en-US" sz="1600" dirty="0" smtClean="0"/>
            </a:br>
            <a:r>
              <a:rPr lang="en-US" sz="1600" dirty="0" smtClean="0"/>
              <a:t>M7.4 in </a:t>
            </a:r>
            <a:r>
              <a:rPr lang="en-US" sz="1600" dirty="0" err="1" smtClean="0"/>
              <a:t>Guatamala</a:t>
            </a:r>
            <a:r>
              <a:rPr lang="en-US" sz="1600" dirty="0" smtClean="0"/>
              <a:t> at 16:35 UTC</a:t>
            </a:r>
            <a:br>
              <a:rPr lang="en-US" sz="1600" dirty="0" smtClean="0"/>
            </a:br>
            <a:endParaRPr lang="en-US" sz="1600" dirty="0"/>
          </a:p>
        </p:txBody>
      </p:sp>
      <p:pic>
        <p:nvPicPr>
          <p:cNvPr id="28674" name="Picture 2" descr="http://www.pnsn.org/seismograms/nn19-ehz-uw-01/nn19-ehz-uw-01-2012-11-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9906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11/08/2012 (Thurs): NN19 Z</a:t>
            </a:r>
            <a:endParaRPr lang="en-US" sz="1600" dirty="0"/>
          </a:p>
        </p:txBody>
      </p:sp>
      <p:pic>
        <p:nvPicPr>
          <p:cNvPr id="27650" name="Picture 2" descr="http://www.pnsn.org/seismograms/nn19-ehz-uw-01/nn19-ehz-uw-01-2012-11-0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096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11/09/2012 (Fri): NN19 Z</a:t>
            </a:r>
            <a:br>
              <a:rPr lang="en-US" sz="1600" dirty="0" smtClean="0"/>
            </a:br>
            <a:r>
              <a:rPr lang="en-US" sz="1600" dirty="0" smtClean="0"/>
              <a:t>last day of operations at Finley Butte Quarry?</a:t>
            </a:r>
            <a:endParaRPr lang="en-US" sz="1600" dirty="0"/>
          </a:p>
        </p:txBody>
      </p:sp>
      <p:pic>
        <p:nvPicPr>
          <p:cNvPr id="26626" name="Picture 2" descr="http://www.pnsn.org/seismograms/nn19-ehz-uw-01/nn19-ehz-uw-01-2012-11-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144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11/10/2012 (Sat): NN19 Z</a:t>
            </a:r>
            <a:endParaRPr lang="en-US" sz="1600" dirty="0"/>
          </a:p>
        </p:txBody>
      </p:sp>
      <p:pic>
        <p:nvPicPr>
          <p:cNvPr id="25602" name="Picture 2" descr="http://www.pnsn.org/seismograms/nn19-ehz-uw-01/nn19-ehz-uw-01-2012-11-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7620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pnsn.org/seismograms/nn17-ehz-uw-01/nn17-ehz-uw-01-2012-10-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8801100" cy="660082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953000" y="2133600"/>
            <a:ext cx="27432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Located Event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Possible Event </a:t>
            </a:r>
          </a:p>
        </p:txBody>
      </p:sp>
      <p:sp>
        <p:nvSpPr>
          <p:cNvPr id="6" name="Oval 5"/>
          <p:cNvSpPr/>
          <p:nvPr/>
        </p:nvSpPr>
        <p:spPr>
          <a:xfrm>
            <a:off x="5105400" y="2209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105400" y="2667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3040711">
            <a:off x="5064341" y="4520260"/>
            <a:ext cx="14201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Quarry Noise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381000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11/11/2012: NN19 Z</a:t>
            </a:r>
            <a:br>
              <a:rPr lang="en-US" sz="1600" dirty="0" smtClean="0"/>
            </a:br>
            <a:r>
              <a:rPr lang="en-US" sz="1600" dirty="0" smtClean="0"/>
              <a:t>M6.5 in </a:t>
            </a:r>
            <a:r>
              <a:rPr lang="en-US" sz="1600" dirty="0" err="1" smtClean="0"/>
              <a:t>Gutamala</a:t>
            </a:r>
            <a:r>
              <a:rPr lang="en-US" sz="1600" dirty="0" smtClean="0"/>
              <a:t>, 22:15 UTC</a:t>
            </a:r>
            <a:endParaRPr lang="en-US" sz="1600" dirty="0"/>
          </a:p>
        </p:txBody>
      </p:sp>
      <p:pic>
        <p:nvPicPr>
          <p:cNvPr id="7170" name="Picture 2" descr="http://www.pnsn.org/seismograms/nn19-ehz-uw-01/nn19-ehz-uw-01-2012-11-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8382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11/12/2012 (Mon): NN19 Z</a:t>
            </a:r>
            <a:br>
              <a:rPr lang="en-US" sz="1600" dirty="0" smtClean="0"/>
            </a:br>
            <a:r>
              <a:rPr lang="en-US" sz="1600" dirty="0" smtClean="0"/>
              <a:t>M6.5 in Gulf of Alaska </a:t>
            </a:r>
            <a:endParaRPr lang="en-US" sz="1600" dirty="0"/>
          </a:p>
        </p:txBody>
      </p:sp>
      <p:pic>
        <p:nvPicPr>
          <p:cNvPr id="6146" name="Picture 2" descr="http://www.pnsn.org/seismograms/nn19-ehz-uw-01/nn19-ehz-uw-01-2012-11-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9906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11/13/2012: NN19 Z</a:t>
            </a:r>
            <a:endParaRPr lang="en-US" sz="1600" dirty="0"/>
          </a:p>
        </p:txBody>
      </p:sp>
      <p:pic>
        <p:nvPicPr>
          <p:cNvPr id="5122" name="Picture 2" descr="http://www.pnsn.org/seismograms/nn19-ehz-uw-01/nn19-ehz-uw-01-2012-11-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11/14/2012: NN19 Z</a:t>
            </a:r>
            <a:endParaRPr lang="en-US" sz="1600" dirty="0"/>
          </a:p>
        </p:txBody>
      </p:sp>
      <p:pic>
        <p:nvPicPr>
          <p:cNvPr id="4098" name="Picture 2" descr="http://www.pnsn.org/seismograms/nn19-ehz-uw-01/nn19-ehz-uw-01-2012-11-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096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11/15/2012: NN19 Z</a:t>
            </a:r>
            <a:endParaRPr lang="en-US" sz="1600" dirty="0"/>
          </a:p>
        </p:txBody>
      </p:sp>
      <p:pic>
        <p:nvPicPr>
          <p:cNvPr id="3074" name="Picture 2" descr="http://www.pnsn.org/seismograms/nn19-ehz-uw-01/nn19-ehz-uw-01-2012-11-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096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11/16/2012: NN19 Z</a:t>
            </a:r>
            <a:endParaRPr lang="en-US" sz="1600" dirty="0"/>
          </a:p>
        </p:txBody>
      </p:sp>
      <p:pic>
        <p:nvPicPr>
          <p:cNvPr id="2050" name="Picture 2" descr="http://www.pnsn.org/seismograms/nn19-ehz-uw-01/nn19-ehz-uw-01-2012-11-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334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11/17/2012: NN19 Z</a:t>
            </a:r>
            <a:endParaRPr lang="en-US" sz="1600" dirty="0"/>
          </a:p>
        </p:txBody>
      </p:sp>
      <p:pic>
        <p:nvPicPr>
          <p:cNvPr id="1026" name="Picture 2" descr="http://www.pnsn.org/seismograms/nn19-ehz-uw-01/nn19-ehz-uw-01-2012-11-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858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11/18/2012: NN19 Z</a:t>
            </a:r>
            <a:endParaRPr lang="en-US" sz="1600" dirty="0"/>
          </a:p>
        </p:txBody>
      </p:sp>
      <p:pic>
        <p:nvPicPr>
          <p:cNvPr id="9218" name="Picture 2" descr="http://www.pnsn.org/seismograms/nn19-ehz-uw-01/nn19-ehz-uw-01-2012-11-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09600"/>
            <a:ext cx="7429161" cy="5562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11/19/2012: NN19 Z</a:t>
            </a:r>
            <a:endParaRPr lang="en-US" sz="1600" dirty="0"/>
          </a:p>
        </p:txBody>
      </p:sp>
      <p:pic>
        <p:nvPicPr>
          <p:cNvPr id="8194" name="Picture 2" descr="http://www.pnsn.org/seismograms/nn19-ehz-uw-01/nn19-ehz-uw-01-2012-11-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90890"/>
            <a:ext cx="7924800" cy="5933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11/20/2012: NN19 Z</a:t>
            </a:r>
            <a:endParaRPr lang="en-US" sz="1600" dirty="0"/>
          </a:p>
        </p:txBody>
      </p:sp>
      <p:pic>
        <p:nvPicPr>
          <p:cNvPr id="7170" name="Picture 2" descr="http://www.pnsn.org/seismograms/nn19-ehz-uw-01/nn19-ehz-uw-01-2012-11-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67850"/>
            <a:ext cx="8534400" cy="639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www.pnsn.org/seismograms/nn17-ehz-uw-01/nn17-ehz-uw-01-2012-10-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8801100" cy="660082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7162800" y="1447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486400" y="1066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876800" y="42672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95800" y="40386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14800" y="40386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20000" y="4876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38800" y="1447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57800" y="4191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71800" y="55626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800600" y="55626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86000" y="54864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057400" y="51054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52600" y="1905000"/>
            <a:ext cx="27432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Located Event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Possible Event </a:t>
            </a:r>
          </a:p>
        </p:txBody>
      </p:sp>
      <p:sp>
        <p:nvSpPr>
          <p:cNvPr id="20" name="Oval 19"/>
          <p:cNvSpPr/>
          <p:nvPr/>
        </p:nvSpPr>
        <p:spPr>
          <a:xfrm>
            <a:off x="1905000" y="19812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05000" y="24384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3040711">
            <a:off x="1863941" y="4291660"/>
            <a:ext cx="14201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Quarry Noise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11/22/2012: NN19 Z</a:t>
            </a:r>
            <a:endParaRPr lang="en-US" sz="1600" dirty="0"/>
          </a:p>
        </p:txBody>
      </p:sp>
      <p:pic>
        <p:nvPicPr>
          <p:cNvPr id="6146" name="Picture 2" descr="http://www.pnsn.org/seismograms/nn19-ehz-uw-01/nn19-ehz-uw-01-2012-11-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023" y="438815"/>
            <a:ext cx="8573177" cy="64191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11/23/2012: NN19 Z</a:t>
            </a:r>
            <a:endParaRPr lang="en-US" sz="1600" dirty="0"/>
          </a:p>
        </p:txBody>
      </p:sp>
      <p:pic>
        <p:nvPicPr>
          <p:cNvPr id="5122" name="Picture 2" descr="http://www.pnsn.org/seismograms/nn19-ehz-uw-01/nn19-ehz-uw-01-2012-11-2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7200"/>
            <a:ext cx="8534400" cy="640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11/24/2012: NN19 Z</a:t>
            </a:r>
            <a:endParaRPr lang="en-US" sz="1600" dirty="0"/>
          </a:p>
        </p:txBody>
      </p:sp>
      <p:pic>
        <p:nvPicPr>
          <p:cNvPr id="4098" name="Picture 2" descr="http://www.pnsn.org/seismograms/nn19-ehz-uw-01/nn19-ehz-uw-01-2012-11-2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861" y="457200"/>
            <a:ext cx="8548625" cy="6400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11/25/2012: NN19 Z</a:t>
            </a:r>
            <a:endParaRPr lang="en-US" sz="1600" dirty="0"/>
          </a:p>
        </p:txBody>
      </p:sp>
      <p:pic>
        <p:nvPicPr>
          <p:cNvPr id="4" name="Picture 2" descr="http://www.pnsn.org/seismograms/nn19-ehz-uw-01/nn19-ehz-uw-01-2012-11-2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39633"/>
            <a:ext cx="8839200" cy="66183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11/26/2012: NN19 Z</a:t>
            </a:r>
            <a:endParaRPr lang="en-US" sz="1600" dirty="0"/>
          </a:p>
        </p:txBody>
      </p:sp>
      <p:pic>
        <p:nvPicPr>
          <p:cNvPr id="3074" name="Picture 2" descr="http://www.pnsn.org/seismograms/nn19-ehz-uw-01/nn19-ehz-uw-01-2012-11-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11/27/2012: NN19 Z</a:t>
            </a:r>
            <a:endParaRPr lang="en-US" sz="1600" dirty="0"/>
          </a:p>
        </p:txBody>
      </p:sp>
      <p:pic>
        <p:nvPicPr>
          <p:cNvPr id="2050" name="Picture 2" descr="http://www.pnsn.org/seismograms/nn19-ehz-uw-01/nn19-ehz-uw-01-2012-11-2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nsn.org/seismograms/nn19-ehz-uw-01/nn19-ehz-uw-01-2012-11-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://www.pnsn.org/seismograms/nn19-ehz-uw-01/nn19-ehz-uw-01-2012-11-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pnsn.org/seismograms/nn19-ehz-uw-01/nn19-ehz-uw-01-2012-11-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pnsn.org/seismograms/nn19-ehz-uw-01/nn19-ehz-uw-01-2012-12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www.pnsn.org/seismograms/nn17-ehn-uw-01/nn17-ehn-uw-01-2012-10-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8801100" cy="6600825"/>
          </a:xfrm>
          <a:prstGeom prst="rect">
            <a:avLst/>
          </a:prstGeom>
          <a:noFill/>
        </p:spPr>
      </p:pic>
      <p:sp>
        <p:nvSpPr>
          <p:cNvPr id="3" name="Oval 2"/>
          <p:cNvSpPr/>
          <p:nvPr/>
        </p:nvSpPr>
        <p:spPr>
          <a:xfrm>
            <a:off x="7162800" y="1447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486400" y="1066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876800" y="42672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7800" y="2133600"/>
            <a:ext cx="27432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Located Event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Possible Event </a:t>
            </a:r>
          </a:p>
        </p:txBody>
      </p:sp>
      <p:sp>
        <p:nvSpPr>
          <p:cNvPr id="7" name="Oval 6"/>
          <p:cNvSpPr/>
          <p:nvPr/>
        </p:nvSpPr>
        <p:spPr>
          <a:xfrm>
            <a:off x="1600200" y="22098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00200" y="2667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3040711">
            <a:off x="1559141" y="4520260"/>
            <a:ext cx="14201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Quarry Noise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ttp://www.pnsn.org/seismograms/nn19-ehz-uw-01/nn19-ehz-uw-01-2012-12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www.pnsn.org/seismograms/nn19-ehz-uw-01/nn19-ehz-uw-01-2012-12-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://www.pnsn.org/seismograms/nn19-ehz-uw-01/nn19-ehz-uw-01-2012-12-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://www.pnsn.org/seismograms/nn19-ehz-uw-01/nn19-ehz-uw-01-2012-12-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www.pnsn.org/seismograms/nn19-ehz-uw-01/nn19-ehz-uw-01-2012-12-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://www.pnsn.org/seismograms/nn19-ehz-uw-01/nn19-ehz-uw-01-2012-12-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://www.pnsn.org/seismograms/nn19-ehz-uw-01/nn19-ehz-uw-01-2012-12-0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://www.pnsn.org/seismograms/nn19-ehz-uw-01/nn19-ehz-uw-01-2012-12-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http://www.pnsn.org/seismograms/nn19-ehz-uw-01/nn19-ehz-uw-01-2012-12-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http://www.pnsn.org/seismograms/nn19-ehz-uw-01/nn19-ehz-uw-01-2012-12-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10/28/2012: NN19 Z</a:t>
            </a:r>
            <a:br>
              <a:rPr lang="en-US" sz="1600" dirty="0" smtClean="0"/>
            </a:br>
            <a:r>
              <a:rPr lang="en-US" sz="1600" dirty="0" smtClean="0"/>
              <a:t>M7.7 Queen Charlotte Island at 03:04 UTC</a:t>
            </a:r>
            <a:endParaRPr lang="en-US" sz="1600" dirty="0"/>
          </a:p>
        </p:txBody>
      </p:sp>
      <p:pic>
        <p:nvPicPr>
          <p:cNvPr id="7176" name="Picture 8" descr="http://www.pnsn.org/seismograms/nn19-ehz-uw-01/nn19-ehz-uw-01-2012-10-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7620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://www.pnsn.org/seismograms/nn19-ehz-uw-01/nn19-ehz-uw-01-2012-12-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http://www.pnsn.org/seismograms/nn19-ehz-uw-01/nn19-ehz-uw-01-2012-12-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://www.pnsn.org/seismograms/nn19-ehz-uw-01/nn19-ehz-uw-01-2012-12-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http://www.pnsn.org/seismograms/nn19-ehz-uw-01/nn19-ehz-uw-01-2012-12-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pnsn.org/seismograms/nn19-ehz-uw-01/nn19-ehz-uw-01-2012-12-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nsn.org/seismograms/nn19-ehz-uw-01/nn19-ehz-uw-01-2012-12-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nsn.org/seismograms/nn19-ehz-uw-01/nn19-ehz-uw-01-2012-12-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nsn.org/seismograms/nn19-ehz-uw-01/nn19-ehz-uw-01-2012-12-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http://www.pnsn.org/seismograms/nn19-ehz-uw-01/nn19-ehz-uw-01-2012-12-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nsn.org/seismograms/nn19-ehz-uw-01/nn19-ehz-uw-01-2012-12-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10/29/2012: NN19 Z</a:t>
            </a:r>
            <a:endParaRPr lang="en-US" sz="1600" dirty="0"/>
          </a:p>
        </p:txBody>
      </p:sp>
      <p:pic>
        <p:nvPicPr>
          <p:cNvPr id="39938" name="Picture 2" descr="http://www.pnsn.org/seismograms/nn19-ehz-uw-01/nn19-ehz-uw-01-2012-10-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762000"/>
            <a:ext cx="7543800" cy="565785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 rot="3040711">
            <a:off x="1863940" y="4901260"/>
            <a:ext cx="14201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Quarry Noise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://www.pnsn.org/seismograms/nn19-ehz-uw-01/nn19-ehz-uw-01-2012-12-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http://www.pnsn.org/seismograms/nn19-ehz-uw-01/nn19-ehz-uw-01-2012-12-2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www.pnsn.org/seismograms/nn19-ehz-uw-01/nn19-ehz-uw-01-2012-12-2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://www.pnsn.org/seismograms/nn19-ehz-uw-01/nn19-ehz-uw-01-2012-12-2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http://www.pnsn.org/seismograms/nn19-ehz-uw-01/nn19-ehz-uw-01-2012-12-2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www.pnsn.org/seismograms/nn19-ehz-uw-01/nn19-ehz-uw-01-2012-12-2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http://www.pnsn.org/seismograms/nn19-ehz-uw-01/nn19-ehz-uw-01-2012-12-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www.pnsn.org/seismograms/nn19-ehz-uw-01/nn19-ehz-uw-01-2012-12-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://www.pnsn.org/seismograms/nn19-ehz-uw-01/nn19-ehz-uw-01-2012-12-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http://www.pnsn.org/seismograms/nn19-ehz-uw-01/nn19-ehz-uw-01-2012-12-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10/30/2012: NN19 Z</a:t>
            </a:r>
            <a:endParaRPr lang="en-US" sz="1600" dirty="0"/>
          </a:p>
        </p:txBody>
      </p:sp>
      <p:pic>
        <p:nvPicPr>
          <p:cNvPr id="36866" name="Picture 2" descr="http://www.pnsn.org/seismograms/nn19-ehz-uw-01/nn19-ehz-uw-01-2012-10-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5334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http://www.pnsn.org/seismograms/nn19-ehz-uw-01/nn19-ehz-uw-01-2013-0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http://www.pnsn.org/seismograms/nn19-ehz-uw-01/nn19-ehz-uw-01-2013-01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nsn.org/seismograms/nn19-ehz-uw-01/nn19-ehz-uw-01-2013-01-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nsn.org/seismograms/nn19-ehz-uw-01/nn19-ehz-uw-01-2013-01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http://www.pnsn.org/seismograms/nn19-ehz-uw-01/nn19-ehz-uw-01-2013-01-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http://www.pnsn.org/seismograms/nn19-ehz-uw-01/nn19-ehz-uw-01-2013-01-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http://www.pnsn.org/seismograms/nn19-ehz-uw-01/nn19-ehz-uw-01-2013-01-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362200" y="2057400"/>
            <a:ext cx="3276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 7.5 – 94 km W of Craig, Alaska 2013-01-05 08:58:19 UTC</a:t>
            </a:r>
            <a:endParaRPr lang="en-US" dirty="0"/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>
            <a:off x="1981200" y="2380566"/>
            <a:ext cx="381000" cy="59123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http://www.pnsn.org/seismograms/nn19-ehz-uw-01/nn19-ehz-uw-01-2013-01-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http://www.pnsn.org/seismograms/nn19-ehz-uw-01/nn19-ehz-uw-01-2013-01-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nsn.org/seismograms/nn19-ehz-uw-01/nn19-ehz-uw-01-2013-01-0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10/31/2012: NN19 Z</a:t>
            </a:r>
            <a:endParaRPr lang="en-US" sz="1600" dirty="0"/>
          </a:p>
        </p:txBody>
      </p:sp>
      <p:pic>
        <p:nvPicPr>
          <p:cNvPr id="37892" name="Picture 4" descr="http://www.pnsn.org/seismograms/nn19-ehz-uw-01/nn19-ehz-uw-01-2012-10-3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" y="257175"/>
            <a:ext cx="8801100" cy="6600825"/>
          </a:xfrm>
          <a:prstGeom prst="rect">
            <a:avLst/>
          </a:prstGeom>
          <a:noFill/>
        </p:spPr>
      </p:pic>
      <p:sp>
        <p:nvSpPr>
          <p:cNvPr id="4" name="Oval 3"/>
          <p:cNvSpPr/>
          <p:nvPr/>
        </p:nvSpPr>
        <p:spPr>
          <a:xfrm>
            <a:off x="7162800" y="17526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86400" y="12954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876800" y="44958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19600" y="43434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14800" y="43434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62600" y="16764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24400" y="50292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47800" y="1752600"/>
            <a:ext cx="2743200" cy="990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Located Event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Possible Event </a:t>
            </a:r>
          </a:p>
        </p:txBody>
      </p:sp>
      <p:sp>
        <p:nvSpPr>
          <p:cNvPr id="17" name="Oval 16"/>
          <p:cNvSpPr/>
          <p:nvPr/>
        </p:nvSpPr>
        <p:spPr>
          <a:xfrm>
            <a:off x="1600200" y="19050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600200" y="2362200"/>
            <a:ext cx="304800" cy="3048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3040711">
            <a:off x="1330541" y="5129860"/>
            <a:ext cx="14201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Quarry Noise</a:t>
            </a:r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http://www.pnsn.org/seismograms/nn19-ehz-uw-01/nn19-ehz-uw-01-2013-01-0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http://www.pnsn.org/seismograms/nn19-ehz-uw-01/nn19-ehz-uw-01-2013-01-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http://www.pnsn.org/seismograms/nn19-ehz-uw-01/nn19-ehz-uw-01-2013-01-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http://www.pnsn.org/seismograms/nn19-ehz-uw-01/nn19-ehz-uw-01-2013-01-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http://www.pnsn.org/seismograms/nn19-ehz-uw-01/nn19-ehz-uw-01-2013-01-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http://www.pnsn.org/seismograms/nn19-ehz-uw-01/nn19-ehz-uw-01-2013-01-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http://www.pnsn.org/seismograms/nn19-ehz-uw-01/nn19-ehz-uw-01-2013-01-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http://www.pnsn.org/seismograms/nn19-ehz-uw-01/nn19-ehz-uw-01-2013-01-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http://www.pnsn.org/seismograms/nn19-ehz-uw-01/nn19-ehz-uw-01-2013-01-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428625"/>
            <a:ext cx="8572500" cy="642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562"/>
          </a:xfrm>
        </p:spPr>
        <p:txBody>
          <a:bodyPr>
            <a:normAutofit fontScale="90000"/>
          </a:bodyPr>
          <a:lstStyle/>
          <a:p>
            <a:r>
              <a:rPr lang="en-US" sz="1600" dirty="0" smtClean="0"/>
              <a:t>11/01/2012: NN19 Z</a:t>
            </a:r>
            <a:endParaRPr lang="en-US" sz="1600" dirty="0"/>
          </a:p>
        </p:txBody>
      </p:sp>
      <p:pic>
        <p:nvPicPr>
          <p:cNvPr id="38914" name="Picture 2" descr="http://www.pnsn.org/seismograms/nn19-ehz-uw-01/nn19-ehz-uw-01-2012-11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609600"/>
            <a:ext cx="7543800" cy="5657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183</Words>
  <Application>Microsoft Office PowerPoint</Application>
  <PresentationFormat>On-screen Show (4:3)</PresentationFormat>
  <Paragraphs>53</Paragraphs>
  <Slides>88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Slide 1</vt:lpstr>
      <vt:lpstr>Slide 2</vt:lpstr>
      <vt:lpstr>Slide 3</vt:lpstr>
      <vt:lpstr>Slide 4</vt:lpstr>
      <vt:lpstr>10/28/2012: NN19 Z M7.7 Queen Charlotte Island at 03:04 UTC</vt:lpstr>
      <vt:lpstr>10/29/2012: NN19 Z</vt:lpstr>
      <vt:lpstr>10/30/2012: NN19 Z</vt:lpstr>
      <vt:lpstr>10/31/2012: NN19 Z</vt:lpstr>
      <vt:lpstr>11/01/2012: NN19 Z</vt:lpstr>
      <vt:lpstr>11/02/2012: NN19 Z</vt:lpstr>
      <vt:lpstr>11/03/2012 (Sat): NN19 Z</vt:lpstr>
      <vt:lpstr>11/04/2012 (Sun): NN19 Z</vt:lpstr>
      <vt:lpstr>11/05/2012 (Mon): NN19 Z</vt:lpstr>
      <vt:lpstr>11/05/2012: NN19 Z</vt:lpstr>
      <vt:lpstr>11/06/2012: NN19 Z</vt:lpstr>
      <vt:lpstr>11/07/2012: NN19 Z M7.4 in Guatamala at 16:35 UTC </vt:lpstr>
      <vt:lpstr>11/08/2012 (Thurs): NN19 Z</vt:lpstr>
      <vt:lpstr>11/09/2012 (Fri): NN19 Z last day of operations at Finley Butte Quarry?</vt:lpstr>
      <vt:lpstr>11/10/2012 (Sat): NN19 Z</vt:lpstr>
      <vt:lpstr>11/11/2012: NN19 Z M6.5 in Gutamala, 22:15 UTC</vt:lpstr>
      <vt:lpstr>11/12/2012 (Mon): NN19 Z M6.5 in Gulf of Alaska </vt:lpstr>
      <vt:lpstr>11/13/2012: NN19 Z</vt:lpstr>
      <vt:lpstr>11/14/2012: NN19 Z</vt:lpstr>
      <vt:lpstr>11/15/2012: NN19 Z</vt:lpstr>
      <vt:lpstr>11/16/2012: NN19 Z</vt:lpstr>
      <vt:lpstr>11/17/2012: NN19 Z</vt:lpstr>
      <vt:lpstr>11/18/2012: NN19 Z</vt:lpstr>
      <vt:lpstr>11/19/2012: NN19 Z</vt:lpstr>
      <vt:lpstr>11/20/2012: NN19 Z</vt:lpstr>
      <vt:lpstr>11/22/2012: NN19 Z</vt:lpstr>
      <vt:lpstr>11/23/2012: NN19 Z</vt:lpstr>
      <vt:lpstr>11/24/2012: NN19 Z</vt:lpstr>
      <vt:lpstr>11/25/2012: NN19 Z</vt:lpstr>
      <vt:lpstr>11/26/2012: NN19 Z</vt:lpstr>
      <vt:lpstr>11/27/2012: NN19 Z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Trenton Cladouhos</dc:creator>
  <cp:lastModifiedBy>mswyer</cp:lastModifiedBy>
  <cp:revision>20</cp:revision>
  <dcterms:created xsi:type="dcterms:W3CDTF">2012-11-01T00:44:45Z</dcterms:created>
  <dcterms:modified xsi:type="dcterms:W3CDTF">2013-02-06T23:23:40Z</dcterms:modified>
</cp:coreProperties>
</file>